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554BD-801F-497D-AB8D-45790A73D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18DF54-5994-473F-97CA-CFA9C7E6DE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EE1A6-0A4F-431B-8C23-5FCF67EEC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747-BBAC-468F-88E3-E86454D1BB02}" type="datetimeFigureOut">
              <a:rPr lang="en-GB" smtClean="0"/>
              <a:t>30/01/2020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F3105-E6A3-45C0-A7ED-5A285CDE3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80E61-95B0-4CA8-8F65-7247DF7D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80AF-45B4-4647-8CED-0FC553FE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563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AB965-42B9-4CC3-90B4-2ADE6E392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E27FAF-57DC-43BC-B50C-DC6C1A19C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81859-256B-4D9E-9DC1-F0419B157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747-BBAC-468F-88E3-E86454D1BB02}" type="datetimeFigureOut">
              <a:rPr lang="en-GB" smtClean="0"/>
              <a:t>30/01/2020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1C3AE-B3AE-4107-8053-6F5560F23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8098D-E684-44A9-A3A4-4B70527A5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80AF-45B4-4647-8CED-0FC553FE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777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2AB15D-2947-4F4E-B2BD-851CA9C066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E8AB7B-3DED-4109-834C-BCFBEA486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2A316-4241-4371-89B9-AD5329A23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747-BBAC-468F-88E3-E86454D1BB02}" type="datetimeFigureOut">
              <a:rPr lang="en-GB" smtClean="0"/>
              <a:t>30/01/2020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2B00F-353D-4A4C-8C4A-81876F2E1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01FC3-6DC0-4694-88AE-72CA4A6B5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80AF-45B4-4647-8CED-0FC553FE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96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9F4B9-E0BE-41F1-9E88-164A7051E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BE919-0A3B-45F1-A5B6-D62DE2920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2C16C-F461-4FFF-B6A5-28A2C73A7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747-BBAC-468F-88E3-E86454D1BB02}" type="datetimeFigureOut">
              <a:rPr lang="en-GB" smtClean="0"/>
              <a:t>30/01/2020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02C52-64BC-4039-BAD7-49E018585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71BB8-D989-453C-8136-B6937D835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80AF-45B4-4647-8CED-0FC553FE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26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7397A-3335-4209-AD24-48FD7CBAE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F42F93-E4C7-45EA-B437-73B0A0F60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354DF-A2F0-4534-945B-77F2DF02E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747-BBAC-468F-88E3-E86454D1BB02}" type="datetimeFigureOut">
              <a:rPr lang="en-GB" smtClean="0"/>
              <a:t>30/01/2020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46292-D10A-4855-9969-C86000E16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BF25D-E98C-46B3-8B64-C5EBBD7FB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80AF-45B4-4647-8CED-0FC553FE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85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8B3A3-B8E1-4196-A444-F6A63A827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21AAE-9B1D-45D0-9598-E11AED762C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E2DD3-41A6-406E-AB52-B4034BE22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4A17C-2EC0-4074-8DC1-91C3FD9A4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747-BBAC-468F-88E3-E86454D1BB02}" type="datetimeFigureOut">
              <a:rPr lang="en-GB" smtClean="0"/>
              <a:t>30/01/2020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2AC58-2DE4-40CC-8DE2-482BE7E8C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5B9220-F0F4-4852-953A-88B29DCE6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80AF-45B4-4647-8CED-0FC553FE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36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AEBBF-C654-461B-A2A9-468D91B8F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7A1DD-B09A-454F-B147-8390EC28B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503A3B-921E-4A60-A2C7-9555E9813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F3D0F3-2335-449D-9A35-FB1947A966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D9697B-417A-4867-B476-B61DA0F95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EAEFEB-4527-4427-B5C5-B3C20D06E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747-BBAC-468F-88E3-E86454D1BB02}" type="datetimeFigureOut">
              <a:rPr lang="en-GB" smtClean="0"/>
              <a:t>30/01/2020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22959D-7A51-4E97-A950-7402F1E4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D06564-F720-45CA-B56A-68348EF5E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80AF-45B4-4647-8CED-0FC553FE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96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410DA-6119-4731-9AEB-4E7411C2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4A190F-7A33-4B59-883B-12434247B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747-BBAC-468F-88E3-E86454D1BB02}" type="datetimeFigureOut">
              <a:rPr lang="en-GB" smtClean="0"/>
              <a:t>30/01/2020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886C81-B0C8-43E2-93FB-F7F1ED7B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D68814-C26F-43B1-868B-BFFC6F1EB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80AF-45B4-4647-8CED-0FC553FE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96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5F827F-B641-46CF-96BF-D37B92B5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747-BBAC-468F-88E3-E86454D1BB02}" type="datetimeFigureOut">
              <a:rPr lang="en-GB" smtClean="0"/>
              <a:t>30/01/2020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5476CA-084F-4FF3-AAE6-38E495C47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721A0-0FF7-481B-9337-ABB946B42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80AF-45B4-4647-8CED-0FC553FE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099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54D90-230C-4B77-BDF3-10A393962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826A6-E74D-4026-82F3-53A0D38D3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1C8A18-8CDE-4B87-AEAE-69AE7445F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7111AB-84A8-4A73-B35F-3C48B85D2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747-BBAC-468F-88E3-E86454D1BB02}" type="datetimeFigureOut">
              <a:rPr lang="en-GB" smtClean="0"/>
              <a:t>30/01/2020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01A925-B13F-4824-8AC3-26623DCFC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50E886-293D-4857-9994-EA998146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80AF-45B4-4647-8CED-0FC553FE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414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B0043-515F-47AA-8674-A2D388D9C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577A82-2CBE-4632-9F1F-4D8F7E73FC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6FD457-CE37-45E8-9011-20FB27DC4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C95BA1-F8F1-42E9-9EF4-53C8A0931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747-BBAC-468F-88E3-E86454D1BB02}" type="datetimeFigureOut">
              <a:rPr lang="en-GB" smtClean="0"/>
              <a:t>30/01/2020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494282-51F2-44BB-8C91-EAEDF95D1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0A4271-0FE4-4783-B6A1-B9E0857F1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80AF-45B4-4647-8CED-0FC553FE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055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ED2E52-496F-49E2-8478-21919296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62D45-AEBD-4737-898D-11D44C010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7BD40-36AF-4A92-99B3-4DF8E79DA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8E747-BBAC-468F-88E3-E86454D1BB02}" type="datetimeFigureOut">
              <a:rPr lang="en-GB" smtClean="0"/>
              <a:t>30/01/2020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E9D75-4381-4B3E-AECE-6BD3D5B6C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3176C-9430-43E4-9A4C-775EE0C8C9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880AF-45B4-4647-8CED-0FC553FE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332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797EC59D-E91A-4344-A29F-6AB5F84B5218}"/>
              </a:ext>
            </a:extLst>
          </p:cNvPr>
          <p:cNvCxnSpPr>
            <a:cxnSpLocks/>
          </p:cNvCxnSpPr>
          <p:nvPr/>
        </p:nvCxnSpPr>
        <p:spPr>
          <a:xfrm flipV="1">
            <a:off x="4824737" y="4929827"/>
            <a:ext cx="3884941" cy="119560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84B90F3D-DA3D-4F47-AD2B-7E8A43BD97C0}"/>
              </a:ext>
            </a:extLst>
          </p:cNvPr>
          <p:cNvSpPr txBox="1"/>
          <p:nvPr/>
        </p:nvSpPr>
        <p:spPr>
          <a:xfrm>
            <a:off x="4155293" y="483389"/>
            <a:ext cx="4592629" cy="30777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Communication flow for parental concern, issues, or ideas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152239-5735-4061-B8AB-DC8D2C9EB844}"/>
              </a:ext>
            </a:extLst>
          </p:cNvPr>
          <p:cNvSpPr txBox="1"/>
          <p:nvPr/>
        </p:nvSpPr>
        <p:spPr>
          <a:xfrm>
            <a:off x="769375" y="1347226"/>
            <a:ext cx="1520763" cy="24622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related to your child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47227F-488C-4D36-9370-6A669AC69C70}"/>
              </a:ext>
            </a:extLst>
          </p:cNvPr>
          <p:cNvSpPr/>
          <p:nvPr/>
        </p:nvSpPr>
        <p:spPr>
          <a:xfrm>
            <a:off x="3565379" y="1347226"/>
            <a:ext cx="1520762" cy="400110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000" dirty="0"/>
              <a:t>related to other children in class or school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FBF1167-B215-47E7-9D96-959F8802E4D3}"/>
              </a:ext>
            </a:extLst>
          </p:cNvPr>
          <p:cNvSpPr/>
          <p:nvPr/>
        </p:nvSpPr>
        <p:spPr>
          <a:xfrm>
            <a:off x="10558659" y="4003185"/>
            <a:ext cx="1048646" cy="553998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To contact PTFA, or other class parents</a:t>
            </a:r>
            <a:endParaRPr lang="en-GB" sz="1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737FCF-E8CB-4309-AF9D-D9B5F8FE626E}"/>
              </a:ext>
            </a:extLst>
          </p:cNvPr>
          <p:cNvSpPr/>
          <p:nvPr/>
        </p:nvSpPr>
        <p:spPr>
          <a:xfrm>
            <a:off x="3610897" y="2504985"/>
            <a:ext cx="1479754" cy="553998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000" dirty="0"/>
              <a:t>academic progress, attendance and behaviour, timetable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7C96BC1-7F50-4DF5-9A4A-3560EDCB4745}"/>
              </a:ext>
            </a:extLst>
          </p:cNvPr>
          <p:cNvSpPr/>
          <p:nvPr/>
        </p:nvSpPr>
        <p:spPr>
          <a:xfrm>
            <a:off x="727385" y="2132120"/>
            <a:ext cx="1091963" cy="861774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finances, newsletters, absence or attendance and events</a:t>
            </a:r>
            <a:r>
              <a:rPr lang="en-GB" sz="1000" dirty="0"/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34BA84-B13F-46FF-BEFC-73A0AB0EB83A}"/>
              </a:ext>
            </a:extLst>
          </p:cNvPr>
          <p:cNvSpPr/>
          <p:nvPr/>
        </p:nvSpPr>
        <p:spPr>
          <a:xfrm>
            <a:off x="670123" y="3499285"/>
            <a:ext cx="1091966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The school office</a:t>
            </a:r>
            <a:r>
              <a:rPr lang="en-GB" sz="1000" dirty="0"/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770EB96-D0C9-4CCD-85BC-E3E80C8286AA}"/>
              </a:ext>
            </a:extLst>
          </p:cNvPr>
          <p:cNvSpPr/>
          <p:nvPr/>
        </p:nvSpPr>
        <p:spPr>
          <a:xfrm>
            <a:off x="3905896" y="3613151"/>
            <a:ext cx="918841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Class Teacher</a:t>
            </a:r>
            <a:r>
              <a:rPr lang="en-GB" sz="1000" dirty="0"/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E921BB9-9D5C-45F8-B2C6-5EED11169B8C}"/>
              </a:ext>
            </a:extLst>
          </p:cNvPr>
          <p:cNvSpPr/>
          <p:nvPr/>
        </p:nvSpPr>
        <p:spPr>
          <a:xfrm>
            <a:off x="3760613" y="4245900"/>
            <a:ext cx="1104790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Key Stage Leader</a:t>
            </a:r>
            <a:r>
              <a:rPr lang="en-GB" sz="1000" dirty="0">
                <a:effectLst/>
              </a:rPr>
              <a:t> </a:t>
            </a:r>
            <a:endParaRPr lang="en-GB" sz="1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2EB795-50A7-4BBA-8A90-F8BB71A3499A}"/>
              </a:ext>
            </a:extLst>
          </p:cNvPr>
          <p:cNvSpPr/>
          <p:nvPr/>
        </p:nvSpPr>
        <p:spPr>
          <a:xfrm>
            <a:off x="3509891" y="5048181"/>
            <a:ext cx="1813317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Headteacher – Mrs Smallwood</a:t>
            </a:r>
            <a:r>
              <a:rPr lang="en-GB" sz="1000" dirty="0"/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DE1A528-8FB8-4C8D-9DC8-C7BDD0F5FD34}"/>
              </a:ext>
            </a:extLst>
          </p:cNvPr>
          <p:cNvSpPr/>
          <p:nvPr/>
        </p:nvSpPr>
        <p:spPr>
          <a:xfrm>
            <a:off x="8114523" y="2490427"/>
            <a:ext cx="1670583" cy="861774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000" dirty="0"/>
              <a:t>home learning, road safety, rewards in school, improve the school environment, school lunches, the curriculum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FABD48-F83C-49F8-8D36-E86FCCDD4AA3}"/>
              </a:ext>
            </a:extLst>
          </p:cNvPr>
          <p:cNvSpPr/>
          <p:nvPr/>
        </p:nvSpPr>
        <p:spPr>
          <a:xfrm>
            <a:off x="10615400" y="5357857"/>
            <a:ext cx="877792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000" dirty="0" err="1">
                <a:solidFill>
                  <a:srgbClr val="000000"/>
                </a:solidFill>
                <a:latin typeface="Calibri" panose="020F0502020204030204" pitchFamily="34" charset="0"/>
              </a:rPr>
              <a:t>Classlist</a:t>
            </a:r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 App</a:t>
            </a:r>
            <a:r>
              <a:rPr lang="en-GB" sz="1000" dirty="0"/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5001505-574D-414B-8959-175E150A5432}"/>
              </a:ext>
            </a:extLst>
          </p:cNvPr>
          <p:cNvSpPr/>
          <p:nvPr/>
        </p:nvSpPr>
        <p:spPr>
          <a:xfrm>
            <a:off x="6083924" y="3613151"/>
            <a:ext cx="683283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PTFA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B65A68-23B6-4B72-BFAC-16F39B65F781}"/>
              </a:ext>
            </a:extLst>
          </p:cNvPr>
          <p:cNvSpPr/>
          <p:nvPr/>
        </p:nvSpPr>
        <p:spPr>
          <a:xfrm>
            <a:off x="8709678" y="4295385"/>
            <a:ext cx="930063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pPr algn="ctr"/>
            <a:endParaRPr lang="en-GB" sz="1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Parent Forum</a:t>
            </a:r>
            <a:r>
              <a:rPr lang="en-GB" sz="1000" dirty="0"/>
              <a:t> </a:t>
            </a:r>
          </a:p>
          <a:p>
            <a:pPr algn="ctr"/>
            <a:endParaRPr lang="en-GB" sz="10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8CCC043-8028-47EA-BA79-74578418D612}"/>
              </a:ext>
            </a:extLst>
          </p:cNvPr>
          <p:cNvSpPr/>
          <p:nvPr/>
        </p:nvSpPr>
        <p:spPr>
          <a:xfrm>
            <a:off x="1245707" y="4492121"/>
            <a:ext cx="1401749" cy="1015663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000" dirty="0"/>
              <a:t>Further information about Special Educational Needs and Disabilities and Outside Agency Involvement with your child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6FF7963-5FF5-4782-954B-1C55EEDA489D}"/>
              </a:ext>
            </a:extLst>
          </p:cNvPr>
          <p:cNvSpPr/>
          <p:nvPr/>
        </p:nvSpPr>
        <p:spPr>
          <a:xfrm>
            <a:off x="1245707" y="5978271"/>
            <a:ext cx="1252266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SENCO – Mrs Clarke</a:t>
            </a:r>
            <a:r>
              <a:rPr lang="en-GB" sz="1000" dirty="0">
                <a:effectLst/>
              </a:rPr>
              <a:t> </a:t>
            </a:r>
            <a:endParaRPr lang="en-GB" sz="10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F4FB03-8C6F-425D-BC0E-E9B967E8E37F}"/>
              </a:ext>
            </a:extLst>
          </p:cNvPr>
          <p:cNvSpPr/>
          <p:nvPr/>
        </p:nvSpPr>
        <p:spPr>
          <a:xfrm>
            <a:off x="5495932" y="2498745"/>
            <a:ext cx="1933543" cy="246221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activities/event ideas, fundraising</a:t>
            </a:r>
            <a:endParaRPr lang="en-GB" sz="1000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F341D30-D6A3-4395-B7A7-EAE7730447D4}"/>
              </a:ext>
            </a:extLst>
          </p:cNvPr>
          <p:cNvCxnSpPr>
            <a:cxnSpLocks/>
          </p:cNvCxnSpPr>
          <p:nvPr/>
        </p:nvCxnSpPr>
        <p:spPr>
          <a:xfrm flipH="1">
            <a:off x="2407641" y="855677"/>
            <a:ext cx="1602297" cy="491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78F9D89-7C7C-42E0-B6D7-F57F4DD4C25A}"/>
              </a:ext>
            </a:extLst>
          </p:cNvPr>
          <p:cNvCxnSpPr/>
          <p:nvPr/>
        </p:nvCxnSpPr>
        <p:spPr>
          <a:xfrm>
            <a:off x="4311542" y="855677"/>
            <a:ext cx="0" cy="395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758B258-B5F8-4334-93D4-CFA1025D3306}"/>
              </a:ext>
            </a:extLst>
          </p:cNvPr>
          <p:cNvCxnSpPr>
            <a:cxnSpLocks/>
          </p:cNvCxnSpPr>
          <p:nvPr/>
        </p:nvCxnSpPr>
        <p:spPr>
          <a:xfrm>
            <a:off x="1182848" y="1686187"/>
            <a:ext cx="0" cy="3439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0B44DA7-5F28-44FB-9FA5-53B2FD8AD85D}"/>
              </a:ext>
            </a:extLst>
          </p:cNvPr>
          <p:cNvCxnSpPr>
            <a:cxnSpLocks/>
          </p:cNvCxnSpPr>
          <p:nvPr/>
        </p:nvCxnSpPr>
        <p:spPr>
          <a:xfrm>
            <a:off x="1157972" y="3068227"/>
            <a:ext cx="0" cy="3089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98304EC7-C228-4CE7-B1B9-10AED3C86CED}"/>
              </a:ext>
            </a:extLst>
          </p:cNvPr>
          <p:cNvSpPr/>
          <p:nvPr/>
        </p:nvSpPr>
        <p:spPr>
          <a:xfrm>
            <a:off x="3905283" y="6002323"/>
            <a:ext cx="728084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Governors</a:t>
            </a:r>
            <a:endParaRPr lang="en-GB" sz="1000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EAB3B72-FD9D-43CC-9C4B-2ECB2921598E}"/>
              </a:ext>
            </a:extLst>
          </p:cNvPr>
          <p:cNvCxnSpPr>
            <a:cxnSpLocks/>
          </p:cNvCxnSpPr>
          <p:nvPr/>
        </p:nvCxnSpPr>
        <p:spPr>
          <a:xfrm>
            <a:off x="2129248" y="1686187"/>
            <a:ext cx="1419421" cy="8042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9D37335-3586-46E2-8CF8-0802D11AC348}"/>
              </a:ext>
            </a:extLst>
          </p:cNvPr>
          <p:cNvCxnSpPr/>
          <p:nvPr/>
        </p:nvCxnSpPr>
        <p:spPr>
          <a:xfrm>
            <a:off x="4311542" y="1786993"/>
            <a:ext cx="0" cy="617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ECB0B1B-E356-4EB7-96CD-17F3C06511EC}"/>
              </a:ext>
            </a:extLst>
          </p:cNvPr>
          <p:cNvCxnSpPr/>
          <p:nvPr/>
        </p:nvCxnSpPr>
        <p:spPr>
          <a:xfrm>
            <a:off x="4311542" y="3187567"/>
            <a:ext cx="0" cy="302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3FC8855-E057-47BF-96B1-66B3193D19B1}"/>
              </a:ext>
            </a:extLst>
          </p:cNvPr>
          <p:cNvCxnSpPr/>
          <p:nvPr/>
        </p:nvCxnSpPr>
        <p:spPr>
          <a:xfrm>
            <a:off x="4311542" y="3961653"/>
            <a:ext cx="0" cy="246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5071041-352C-4EF3-BD58-068EFD5163FD}"/>
              </a:ext>
            </a:extLst>
          </p:cNvPr>
          <p:cNvCxnSpPr/>
          <p:nvPr/>
        </p:nvCxnSpPr>
        <p:spPr>
          <a:xfrm>
            <a:off x="4311542" y="4557183"/>
            <a:ext cx="0" cy="398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71B056B-F9B1-4296-A65F-50016C7D562B}"/>
              </a:ext>
            </a:extLst>
          </p:cNvPr>
          <p:cNvCxnSpPr>
            <a:cxnSpLocks/>
          </p:cNvCxnSpPr>
          <p:nvPr/>
        </p:nvCxnSpPr>
        <p:spPr>
          <a:xfrm flipH="1">
            <a:off x="2603715" y="3859372"/>
            <a:ext cx="1156899" cy="5184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A175385-6B78-4BBC-BABE-4BBC1C0E3845}"/>
              </a:ext>
            </a:extLst>
          </p:cNvPr>
          <p:cNvCxnSpPr>
            <a:cxnSpLocks/>
          </p:cNvCxnSpPr>
          <p:nvPr/>
        </p:nvCxnSpPr>
        <p:spPr>
          <a:xfrm>
            <a:off x="1775180" y="5600161"/>
            <a:ext cx="0" cy="341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1D984397-5C8F-4EA8-B6B3-1A7D15F22B5E}"/>
              </a:ext>
            </a:extLst>
          </p:cNvPr>
          <p:cNvCxnSpPr/>
          <p:nvPr/>
        </p:nvCxnSpPr>
        <p:spPr>
          <a:xfrm>
            <a:off x="6391934" y="855677"/>
            <a:ext cx="0" cy="395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2ACDAE16-AEB9-4B7E-B272-005D3FE723ED}"/>
              </a:ext>
            </a:extLst>
          </p:cNvPr>
          <p:cNvCxnSpPr>
            <a:cxnSpLocks/>
          </p:cNvCxnSpPr>
          <p:nvPr/>
        </p:nvCxnSpPr>
        <p:spPr>
          <a:xfrm>
            <a:off x="9111017" y="1680908"/>
            <a:ext cx="0" cy="745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5DD086E-E4D3-413E-8C53-2A871B4B87A1}"/>
              </a:ext>
            </a:extLst>
          </p:cNvPr>
          <p:cNvCxnSpPr>
            <a:cxnSpLocks/>
          </p:cNvCxnSpPr>
          <p:nvPr/>
        </p:nvCxnSpPr>
        <p:spPr>
          <a:xfrm>
            <a:off x="6371340" y="2858928"/>
            <a:ext cx="0" cy="591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2BAA662F-A210-4727-93E1-8CA79508AEB7}"/>
              </a:ext>
            </a:extLst>
          </p:cNvPr>
          <p:cNvCxnSpPr>
            <a:cxnSpLocks/>
          </p:cNvCxnSpPr>
          <p:nvPr/>
        </p:nvCxnSpPr>
        <p:spPr>
          <a:xfrm>
            <a:off x="8529184" y="866609"/>
            <a:ext cx="0" cy="384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A0CDA6D4-F7FE-4D29-824D-E48B10E8A947}"/>
              </a:ext>
            </a:extLst>
          </p:cNvPr>
          <p:cNvSpPr/>
          <p:nvPr/>
        </p:nvSpPr>
        <p:spPr>
          <a:xfrm>
            <a:off x="5863466" y="1347226"/>
            <a:ext cx="1019831" cy="246221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Relating to class</a:t>
            </a:r>
            <a:endParaRPr lang="en-GB" sz="1000" dirty="0"/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B3A57EB8-9C3F-46BC-A126-8E65DA6C9B88}"/>
              </a:ext>
            </a:extLst>
          </p:cNvPr>
          <p:cNvCxnSpPr/>
          <p:nvPr/>
        </p:nvCxnSpPr>
        <p:spPr>
          <a:xfrm>
            <a:off x="4302486" y="5427693"/>
            <a:ext cx="0" cy="431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B93FD708-F710-44C1-BD28-5FD75E3F7E3C}"/>
              </a:ext>
            </a:extLst>
          </p:cNvPr>
          <p:cNvCxnSpPr>
            <a:cxnSpLocks/>
          </p:cNvCxnSpPr>
          <p:nvPr/>
        </p:nvCxnSpPr>
        <p:spPr>
          <a:xfrm flipH="1">
            <a:off x="7237049" y="1702921"/>
            <a:ext cx="915079" cy="701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77CE713-B378-456B-A167-B1D772E3F804}"/>
              </a:ext>
            </a:extLst>
          </p:cNvPr>
          <p:cNvCxnSpPr>
            <a:cxnSpLocks/>
          </p:cNvCxnSpPr>
          <p:nvPr/>
        </p:nvCxnSpPr>
        <p:spPr>
          <a:xfrm>
            <a:off x="9097482" y="3429000"/>
            <a:ext cx="0" cy="778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73AFB061-7D21-445C-B32C-D3733D1BC5E1}"/>
              </a:ext>
            </a:extLst>
          </p:cNvPr>
          <p:cNvCxnSpPr/>
          <p:nvPr/>
        </p:nvCxnSpPr>
        <p:spPr>
          <a:xfrm>
            <a:off x="6373381" y="1747336"/>
            <a:ext cx="0" cy="6568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0E2FA700-172E-407E-BBBC-0F34BEB28E6E}"/>
              </a:ext>
            </a:extLst>
          </p:cNvPr>
          <p:cNvSpPr txBox="1"/>
          <p:nvPr/>
        </p:nvSpPr>
        <p:spPr>
          <a:xfrm>
            <a:off x="6208209" y="5376273"/>
            <a:ext cx="1566706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Related but not limited to school buildings, school performance, health &amp; safety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5F73E221-E91D-435A-BA16-A73355FA6B60}"/>
              </a:ext>
            </a:extLst>
          </p:cNvPr>
          <p:cNvCxnSpPr>
            <a:cxnSpLocks/>
          </p:cNvCxnSpPr>
          <p:nvPr/>
        </p:nvCxnSpPr>
        <p:spPr>
          <a:xfrm>
            <a:off x="6862220" y="3684557"/>
            <a:ext cx="1826381" cy="54243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A148E1C2-B7EF-4222-95B4-758A989A9F15}"/>
              </a:ext>
            </a:extLst>
          </p:cNvPr>
          <p:cNvSpPr txBox="1"/>
          <p:nvPr/>
        </p:nvSpPr>
        <p:spPr>
          <a:xfrm>
            <a:off x="7021249" y="3907924"/>
            <a:ext cx="1125613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Relating but not limited to fundraising, activities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E0870D14-21B2-484F-8AAC-ED972C33B2AA}"/>
              </a:ext>
            </a:extLst>
          </p:cNvPr>
          <p:cNvSpPr/>
          <p:nvPr/>
        </p:nvSpPr>
        <p:spPr>
          <a:xfrm>
            <a:off x="10324591" y="1348527"/>
            <a:ext cx="1524061" cy="1169551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Information about  curriculum, school policies, PTFA, parent forum, newsletter, upcoming events,  home learning, contact details, class blogs, </a:t>
            </a:r>
            <a:endParaRPr lang="en-GB" sz="1000" dirty="0"/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F88CB6BF-E3FF-44DB-8D41-00F86341FC07}"/>
              </a:ext>
            </a:extLst>
          </p:cNvPr>
          <p:cNvCxnSpPr>
            <a:cxnSpLocks/>
          </p:cNvCxnSpPr>
          <p:nvPr/>
        </p:nvCxnSpPr>
        <p:spPr>
          <a:xfrm flipH="1">
            <a:off x="4965242" y="1695147"/>
            <a:ext cx="1017370" cy="731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855FD0BA-2053-4BA8-A07A-F8486B98E176}"/>
              </a:ext>
            </a:extLst>
          </p:cNvPr>
          <p:cNvCxnSpPr>
            <a:cxnSpLocks/>
          </p:cNvCxnSpPr>
          <p:nvPr/>
        </p:nvCxnSpPr>
        <p:spPr>
          <a:xfrm>
            <a:off x="8893277" y="795068"/>
            <a:ext cx="1524061" cy="4149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1DE1CAEE-B0B6-4CE2-B0B3-8E1874FA59D3}"/>
              </a:ext>
            </a:extLst>
          </p:cNvPr>
          <p:cNvCxnSpPr>
            <a:cxnSpLocks/>
          </p:cNvCxnSpPr>
          <p:nvPr/>
        </p:nvCxnSpPr>
        <p:spPr>
          <a:xfrm>
            <a:off x="11054296" y="2686760"/>
            <a:ext cx="0" cy="6097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21B4DF92-A831-4487-B5EF-E3DDF5CAD3E9}"/>
              </a:ext>
            </a:extLst>
          </p:cNvPr>
          <p:cNvSpPr/>
          <p:nvPr/>
        </p:nvSpPr>
        <p:spPr>
          <a:xfrm>
            <a:off x="8146862" y="1352487"/>
            <a:ext cx="1125629" cy="246221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school as a whole</a:t>
            </a:r>
            <a:r>
              <a:rPr lang="en-GB" sz="1000" dirty="0"/>
              <a:t> 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B8B770C9-49D3-4E10-B1F3-62670C3574C7}"/>
              </a:ext>
            </a:extLst>
          </p:cNvPr>
          <p:cNvSpPr/>
          <p:nvPr/>
        </p:nvSpPr>
        <p:spPr>
          <a:xfrm>
            <a:off x="10616275" y="3450589"/>
            <a:ext cx="877792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Website</a:t>
            </a:r>
            <a:r>
              <a:rPr lang="en-GB" sz="1000" dirty="0"/>
              <a:t> </a:t>
            </a:r>
          </a:p>
        </p:txBody>
      </p: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C6134EC9-85FA-4517-B3AD-23D8A4D1B6EC}"/>
              </a:ext>
            </a:extLst>
          </p:cNvPr>
          <p:cNvCxnSpPr>
            <a:cxnSpLocks/>
          </p:cNvCxnSpPr>
          <p:nvPr/>
        </p:nvCxnSpPr>
        <p:spPr>
          <a:xfrm>
            <a:off x="11022721" y="4624970"/>
            <a:ext cx="0" cy="6097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890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166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eleanor</dc:creator>
  <cp:lastModifiedBy>eleanor</cp:lastModifiedBy>
  <cp:revision>11</cp:revision>
  <dcterms:created xsi:type="dcterms:W3CDTF">2020-01-30T21:35:52Z</dcterms:created>
  <dcterms:modified xsi:type="dcterms:W3CDTF">2020-01-31T10:47:47Z</dcterms:modified>
</cp:coreProperties>
</file>