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65" r:id="rId6"/>
    <p:sldId id="269" r:id="rId7"/>
    <p:sldId id="267" r:id="rId8"/>
    <p:sldId id="266" r:id="rId9"/>
    <p:sldId id="268" r:id="rId10"/>
    <p:sldId id="270" r:id="rId11"/>
    <p:sldId id="279" r:id="rId12"/>
    <p:sldId id="280" r:id="rId13"/>
    <p:sldId id="281" r:id="rId14"/>
    <p:sldId id="282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5B569F-C762-2664-0AC0-6DA19F6BFD11}" v="13" dt="2025-09-25T14:36:44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3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24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278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15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5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38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02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06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14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51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62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7192-1437-48A4-9A8A-4DF3AE027A6C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BFAA3-8BB2-4533-A219-7649284E8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0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Mr Scarecrow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Track 16</a:t>
            </a:r>
          </a:p>
        </p:txBody>
      </p:sp>
    </p:spTree>
    <p:extLst>
      <p:ext uri="{BB962C8B-B14F-4D97-AF65-F5344CB8AC3E}">
        <p14:creationId xmlns:p14="http://schemas.microsoft.com/office/powerpoint/2010/main" val="1849305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268" y="522514"/>
            <a:ext cx="10026732" cy="5676405"/>
          </a:xfrm>
        </p:spPr>
        <p:txBody>
          <a:bodyPr>
            <a:normAutofit/>
          </a:bodyPr>
          <a:lstStyle/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rain came tumbling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rain came tumbling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rain came tumbling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And the crops grew higher and higher,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Higher and higher.</a:t>
            </a:r>
          </a:p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endParaRPr lang="en-GB" sz="3200" dirty="0">
              <a:latin typeface="Comic Sans MS" panose="030F0702030302020204" pitchFamily="66" charset="0"/>
            </a:endParaRP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560" y="522514"/>
            <a:ext cx="3681662" cy="315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291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511" y="522514"/>
            <a:ext cx="10347489" cy="5676405"/>
          </a:xfrm>
        </p:spPr>
        <p:txBody>
          <a:bodyPr>
            <a:normAutofit/>
          </a:bodyPr>
          <a:lstStyle/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soil was rich and good,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soil was rich and good,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soil was rich and good,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And the crops grew higher and higher,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Higher and higher.</a:t>
            </a:r>
          </a:p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endParaRPr lang="en-GB" sz="3200" dirty="0">
              <a:latin typeface="Comic Sans MS" panose="030F0702030302020204" pitchFamily="66" charset="0"/>
            </a:endParaRP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9789" y="328997"/>
            <a:ext cx="3845180" cy="351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2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268" y="522514"/>
            <a:ext cx="10026732" cy="5676405"/>
          </a:xfrm>
        </p:spPr>
        <p:txBody>
          <a:bodyPr>
            <a:normAutofit/>
          </a:bodyPr>
          <a:lstStyle/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came shining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came shining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</a:t>
            </a:r>
            <a:r>
              <a:rPr lang="en-GB" sz="3200">
                <a:latin typeface="Comic Sans MS" panose="030F0702030302020204" pitchFamily="66" charset="0"/>
              </a:rPr>
              <a:t>came shining </a:t>
            </a:r>
            <a:r>
              <a:rPr lang="en-GB" sz="3200" dirty="0">
                <a:latin typeface="Comic Sans MS" panose="030F0702030302020204" pitchFamily="66" charset="0"/>
              </a:rPr>
              <a:t>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And the crops grew higher and higher,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Higher and higher.</a:t>
            </a:r>
          </a:p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endParaRPr lang="en-GB" sz="3200" dirty="0">
              <a:latin typeface="Comic Sans MS" panose="030F0702030302020204" pitchFamily="66" charset="0"/>
            </a:endParaRP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0204" y="857195"/>
            <a:ext cx="3486864" cy="30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68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313" y="113464"/>
            <a:ext cx="3852168" cy="2441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63" y="522514"/>
            <a:ext cx="10470037" cy="5676405"/>
          </a:xfrm>
        </p:spPr>
        <p:txBody>
          <a:bodyPr>
            <a:normAutofit/>
          </a:bodyPr>
          <a:lstStyle/>
          <a:p>
            <a:r>
              <a:rPr lang="en-GB" sz="3200" u="sng" dirty="0">
                <a:latin typeface="Comic Sans MS" panose="030F0702030302020204" pitchFamily="66" charset="0"/>
              </a:rPr>
              <a:t>Mr Scarecrow</a:t>
            </a:r>
          </a:p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 err="1">
                <a:latin typeface="Comic Sans MS" panose="030F0702030302020204" pitchFamily="66" charset="0"/>
              </a:rPr>
              <a:t>‘Cause</a:t>
            </a:r>
            <a:r>
              <a:rPr lang="en-GB" sz="4000" dirty="0">
                <a:latin typeface="Comic Sans MS" panose="030F0702030302020204" pitchFamily="66" charset="0"/>
              </a:rPr>
              <a:t> Mr Scarecrow’s there!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50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482" y="211548"/>
            <a:ext cx="3312278" cy="310668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268" y="522514"/>
            <a:ext cx="10026732" cy="5676405"/>
          </a:xfrm>
        </p:spPr>
        <p:txBody>
          <a:bodyPr>
            <a:normAutofit/>
          </a:bodyPr>
          <a:lstStyle/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r>
              <a:rPr lang="en-GB" sz="4000" dirty="0">
                <a:latin typeface="Comic Sans MS" panose="030F0702030302020204" pitchFamily="66" charset="0"/>
              </a:rPr>
              <a:t>Chorus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783" y="179846"/>
            <a:ext cx="4141611" cy="230883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243" y="522514"/>
            <a:ext cx="10441757" cy="5676405"/>
          </a:xfrm>
        </p:spPr>
        <p:txBody>
          <a:bodyPr>
            <a:normAutofit/>
          </a:bodyPr>
          <a:lstStyle/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Birdie, are you listening?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Birdie, are you listening?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Birdie, are you listening?</a:t>
            </a:r>
          </a:p>
          <a:p>
            <a:pPr algn="l">
              <a:lnSpc>
                <a:spcPct val="150000"/>
              </a:lnSpc>
            </a:pPr>
            <a:r>
              <a:rPr lang="en-GB" sz="4000" dirty="0" err="1">
                <a:latin typeface="Comic Sans MS" panose="030F0702030302020204" pitchFamily="66" charset="0"/>
              </a:rPr>
              <a:t>‘Cause</a:t>
            </a:r>
            <a:r>
              <a:rPr lang="en-GB" sz="4000" dirty="0">
                <a:latin typeface="Comic Sans MS" panose="030F0702030302020204" pitchFamily="66" charset="0"/>
              </a:rPr>
              <a:t> Mr Scarecrow’s there!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482" y="211548"/>
            <a:ext cx="3312278" cy="310668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524" y="522514"/>
            <a:ext cx="10413476" cy="5676405"/>
          </a:xfrm>
        </p:spPr>
        <p:txBody>
          <a:bodyPr>
            <a:normAutofit/>
          </a:bodyPr>
          <a:lstStyle/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r>
              <a:rPr lang="en-GB" sz="4000" dirty="0">
                <a:latin typeface="Comic Sans MS" panose="030F0702030302020204" pitchFamily="66" charset="0"/>
              </a:rPr>
              <a:t>Chorus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67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313" y="113464"/>
            <a:ext cx="3852168" cy="2441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670" y="522514"/>
            <a:ext cx="10432330" cy="5676405"/>
          </a:xfrm>
        </p:spPr>
        <p:txBody>
          <a:bodyPr>
            <a:normAutofit/>
          </a:bodyPr>
          <a:lstStyle/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Don’t go pecking in the cornfield,</a:t>
            </a:r>
          </a:p>
          <a:p>
            <a:pPr algn="l">
              <a:lnSpc>
                <a:spcPct val="150000"/>
              </a:lnSpc>
            </a:pPr>
            <a:r>
              <a:rPr lang="en-GB" sz="4000" dirty="0" err="1">
                <a:latin typeface="Comic Sans MS" panose="030F0702030302020204" pitchFamily="66" charset="0"/>
              </a:rPr>
              <a:t>‘Cause</a:t>
            </a:r>
            <a:r>
              <a:rPr lang="en-GB" sz="4000" dirty="0">
                <a:latin typeface="Comic Sans MS" panose="030F0702030302020204" pitchFamily="66" charset="0"/>
              </a:rPr>
              <a:t> Mr Scarecrow’s there!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32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482" y="211548"/>
            <a:ext cx="3312278" cy="310668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524" y="522514"/>
            <a:ext cx="10413476" cy="5676405"/>
          </a:xfrm>
        </p:spPr>
        <p:txBody>
          <a:bodyPr>
            <a:normAutofit/>
          </a:bodyPr>
          <a:lstStyle/>
          <a:p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r>
              <a:rPr lang="en-GB" sz="4000" dirty="0">
                <a:latin typeface="Comic Sans MS" panose="030F0702030302020204" pitchFamily="66" charset="0"/>
              </a:rPr>
              <a:t>Chorus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Scarecrow, Mister Scarecrow,</a:t>
            </a:r>
          </a:p>
          <a:p>
            <a:pPr algn="l">
              <a:lnSpc>
                <a:spcPct val="150000"/>
              </a:lnSpc>
            </a:pPr>
            <a:r>
              <a:rPr lang="en-GB" sz="4000" dirty="0">
                <a:latin typeface="Comic Sans MS" panose="030F0702030302020204" pitchFamily="66" charset="0"/>
              </a:rPr>
              <a:t>Mister Scarecrow is waiting for you.</a:t>
            </a: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071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Sun Came Shining Down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Track 26</a:t>
            </a:r>
          </a:p>
        </p:txBody>
      </p:sp>
    </p:spTree>
    <p:extLst>
      <p:ext uri="{BB962C8B-B14F-4D97-AF65-F5344CB8AC3E}">
        <p14:creationId xmlns:p14="http://schemas.microsoft.com/office/powerpoint/2010/main" val="1434293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268" y="522514"/>
            <a:ext cx="10026732" cy="5676405"/>
          </a:xfrm>
        </p:spPr>
        <p:txBody>
          <a:bodyPr>
            <a:normAutofit/>
          </a:bodyPr>
          <a:lstStyle/>
          <a:p>
            <a:pPr algn="l"/>
            <a:r>
              <a:rPr lang="en-GB" sz="3200" u="sng" dirty="0">
                <a:latin typeface="Comic Sans MS" panose="030F0702030302020204" pitchFamily="66" charset="0"/>
              </a:rPr>
              <a:t>The Sun Came Shining Down</a:t>
            </a:r>
          </a:p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came shining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came shining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The sun came shining down,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And the crops grew higher and higher,</a:t>
            </a:r>
          </a:p>
          <a:p>
            <a:pPr algn="l">
              <a:lnSpc>
                <a:spcPct val="150000"/>
              </a:lnSpc>
            </a:pPr>
            <a:r>
              <a:rPr lang="en-GB" sz="3200" dirty="0">
                <a:latin typeface="Comic Sans MS" panose="030F0702030302020204" pitchFamily="66" charset="0"/>
              </a:rPr>
              <a:t>Higher and higher.</a:t>
            </a:r>
          </a:p>
          <a:p>
            <a:pPr algn="l"/>
            <a:endParaRPr lang="en-GB" sz="3200" u="sng" dirty="0">
              <a:latin typeface="Comic Sans MS" panose="030F0702030302020204" pitchFamily="66" charset="0"/>
            </a:endParaRPr>
          </a:p>
          <a:p>
            <a:pPr algn="l"/>
            <a:endParaRPr lang="en-GB" sz="3200" dirty="0">
              <a:latin typeface="Comic Sans MS" panose="030F0702030302020204" pitchFamily="66" charset="0"/>
            </a:endParaRPr>
          </a:p>
          <a:p>
            <a:pPr algn="l"/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6192" y="678086"/>
            <a:ext cx="3486864" cy="30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97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c2efae5-11e4-4512-8718-d0ac9b081429" xsi:nil="true"/>
    <lcf76f155ced4ddcb4097134ff3c332f xmlns="d9be263a-2513-4e26-bb31-b795426114c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68D383BA5FFF479E7C136AB4EB111D" ma:contentTypeVersion="12" ma:contentTypeDescription="Create a new document." ma:contentTypeScope="" ma:versionID="b9871449e57ebfd8671729c55ee07fec">
  <xsd:schema xmlns:xsd="http://www.w3.org/2001/XMLSchema" xmlns:xs="http://www.w3.org/2001/XMLSchema" xmlns:p="http://schemas.microsoft.com/office/2006/metadata/properties" xmlns:ns2="d9be263a-2513-4e26-bb31-b795426114ca" xmlns:ns3="fc2efae5-11e4-4512-8718-d0ac9b081429" targetNamespace="http://schemas.microsoft.com/office/2006/metadata/properties" ma:root="true" ma:fieldsID="6feed166d27037fc3b737fb25ee19360" ns2:_="" ns3:_="">
    <xsd:import namespace="d9be263a-2513-4e26-bb31-b795426114ca"/>
    <xsd:import namespace="fc2efae5-11e4-4512-8718-d0ac9b0814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be263a-2513-4e26-bb31-b795426114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9a9fcab-a042-4d1d-8711-cac212a645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efae5-11e4-4512-8718-d0ac9b08142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f759733-5847-4ba8-baab-efc079ea9570}" ma:internalName="TaxCatchAll" ma:showField="CatchAllData" ma:web="fc2efae5-11e4-4512-8718-d0ac9b081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98193-AE62-493B-81FA-716D21BB74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E9095F-41B1-4C09-B13D-A38CE5140ECE}">
  <ds:schemaRefs>
    <ds:schemaRef ds:uri="http://schemas.microsoft.com/office/2006/metadata/properties"/>
    <ds:schemaRef ds:uri="http://schemas.microsoft.com/office/infopath/2007/PartnerControls"/>
    <ds:schemaRef ds:uri="fc2efae5-11e4-4512-8718-d0ac9b081429"/>
    <ds:schemaRef ds:uri="d9be263a-2513-4e26-bb31-b795426114ca"/>
  </ds:schemaRefs>
</ds:datastoreItem>
</file>

<file path=customXml/itemProps3.xml><?xml version="1.0" encoding="utf-8"?>
<ds:datastoreItem xmlns:ds="http://schemas.openxmlformats.org/officeDocument/2006/customXml" ds:itemID="{01F252C3-8941-4109-89F2-0023FE184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be263a-2513-4e26-bb31-b795426114ca"/>
    <ds:schemaRef ds:uri="fc2efae5-11e4-4512-8718-d0ac9b0814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628</Words>
  <Application>Microsoft Office PowerPoint</Application>
  <PresentationFormat>Widescreen</PresentationFormat>
  <Paragraphs>121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Mr Scarecrow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Sun Came Shining Down 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Wise</dc:creator>
  <cp:lastModifiedBy>Emma Wise</cp:lastModifiedBy>
  <cp:revision>12</cp:revision>
  <dcterms:created xsi:type="dcterms:W3CDTF">2024-09-19T19:09:53Z</dcterms:created>
  <dcterms:modified xsi:type="dcterms:W3CDTF">2025-09-25T14:38:01Z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0x0101008668D383BA5FFF479E7C136AB4EB111D</vt:lpwstr>
  </property>
  <property fmtid="{D5CDD505-2E9C-101B-9397-08002B2CF9AE}" pid="3" name="MediaServiceImageTags">
    <vt:lpwstr/>
  </property>
</Properties>
</file>